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81" r:id="rId4"/>
    <p:sldId id="283" r:id="rId5"/>
    <p:sldId id="284" r:id="rId6"/>
    <p:sldId id="278" r:id="rId7"/>
    <p:sldId id="280" r:id="rId8"/>
    <p:sldId id="282" r:id="rId9"/>
    <p:sldId id="264" r:id="rId10"/>
    <p:sldId id="279" r:id="rId11"/>
    <p:sldId id="266" r:id="rId12"/>
    <p:sldId id="285" r:id="rId13"/>
    <p:sldId id="277" r:id="rId14"/>
    <p:sldId id="287" r:id="rId15"/>
    <p:sldId id="286" r:id="rId16"/>
    <p:sldId id="288" r:id="rId17"/>
    <p:sldId id="267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6600"/>
    <a:srgbClr val="0033CC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8" autoAdjust="0"/>
  </p:normalViewPr>
  <p:slideViewPr>
    <p:cSldViewPr>
      <p:cViewPr varScale="1">
        <p:scale>
          <a:sx n="40" d="100"/>
          <a:sy n="40" d="100"/>
        </p:scale>
        <p:origin x="-108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FEE19-5488-4012-9493-7D22C251B751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AF48B3-049C-42E3-A50C-0FC013A7D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Поможем детям </a:t>
            </a:r>
            <a:b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сдать ЭГЭ</a:t>
            </a:r>
            <a:b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8028384" cy="38164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Повышайте их уверенность в себе, так как чем больше ребенок боится неудачи, тем более вероятности допущения ошибок.</a:t>
            </a:r>
            <a:endParaRPr lang="ru-RU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475252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Большое значение имеет тренаж ребенка именно по тестированию, ведь эта форма отличается от привычных ему письменных и устных экзаменов.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573325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Заранее 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Если ребенок не носит часов, обязательно дайте ему часы на экзамен.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328592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повышайте тревожность ребенка накануне экзаменов -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200800" cy="518457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критикуйте ребёнка после экзамена!!!</a:t>
            </a:r>
            <a:endParaRPr lang="ru-RU" sz="6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8028384" cy="345638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Накануне экзамена обеспечьте ребенку полноценный отдых, он должен отдохнуть и как следует выспаться.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812360" cy="4104456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главное – снизить напряжение и тревожность ребёнка и обеспечить ему необходимые условия для занятий.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116632"/>
            <a:ext cx="5868144" cy="6165304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Великий французский просветитель Вольтер как-то сказал: «Эмоции – это ветер, который надувает парус судна. Он может привести корабль в движение, а может и потопить его…»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 предавайте свои тревоги детям. Ваше понимание и уверенность помогут ребёнку.</a:t>
            </a:r>
            <a:endParaRPr lang="ru-RU" dirty="0"/>
          </a:p>
        </p:txBody>
      </p:sp>
      <p:pic>
        <p:nvPicPr>
          <p:cNvPr id="5" name="Содержимое 4" descr="220px-Voltai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00192" y="1556792"/>
            <a:ext cx="2843808" cy="3855128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20688"/>
            <a:ext cx="81003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всем удачи!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 descr="Картинка 1 из 159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34071"/>
            <a:ext cx="3923928" cy="39239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90872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8028384" cy="48965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Не тревожьтесь о количестве баллов, которые ребенок получит на экзамене, и не критикуйте ребенка после экзамена.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Внушайте ребенку мысль, что количество баллов не является совершенным измерением его возможностей.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374441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Обеспечьте дома удобное место для занятий, проследите, чтобы никто из домашних не мешал подготовке ребенка  к экзаменам.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410445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Посоветуйте детям распределить темы подготовки по дням.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8100392" cy="396044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Ознакомьте ребенка с методикой подготовки к экзаменам. 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8100392" cy="26642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Подбадривайте детей, хвалите их за то, что они делают хорошо.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381642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8028384" cy="580526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стимулируют работу головного мозга.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8028384" cy="432048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470</TotalTime>
  <Words>406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  Поможем детям  сдать ЭГЭ   </vt:lpstr>
      <vt:lpstr>Советы родителям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Не критикуйте ребёнка после экзамена!!!</vt:lpstr>
      <vt:lpstr>Слайд 15</vt:lpstr>
      <vt:lpstr>Помните: главное – снизить напряжение и тревожность ребёнка и обеспечить ему необходимые условия для занятий.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Поможем детям сдать ЕГЭ</dc:title>
  <dc:creator>admin</dc:creator>
  <cp:lastModifiedBy>НАТАЛЬЯ</cp:lastModifiedBy>
  <cp:revision>52</cp:revision>
  <dcterms:created xsi:type="dcterms:W3CDTF">2012-01-26T18:12:57Z</dcterms:created>
  <dcterms:modified xsi:type="dcterms:W3CDTF">2017-03-01T06:25:30Z</dcterms:modified>
</cp:coreProperties>
</file>