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E767-ED19-46AE-91B6-91B11F0AEDE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E767-ED19-46AE-91B6-91B11F0AEDE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E767-ED19-46AE-91B6-91B11F0AEDE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E767-ED19-46AE-91B6-91B11F0AEDE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E767-ED19-46AE-91B6-91B11F0AEDE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E767-ED19-46AE-91B6-91B11F0AEDE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E767-ED19-46AE-91B6-91B11F0AEDE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E767-ED19-46AE-91B6-91B11F0AEDE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E767-ED19-46AE-91B6-91B11F0AEDE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E767-ED19-46AE-91B6-91B11F0AEDE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E767-ED19-46AE-91B6-91B11F0AEDE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rgbClr val="03D4A8">
                <a:alpha val="42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E767-ED19-46AE-91B6-91B11F0AEDED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мститель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(Методические советы для родителей)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4797152"/>
            <a:ext cx="3272408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Составитель: социальный педагог, педагог психолог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Шульга Е.В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 descr="Картинки по запросу ребёнок мсти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924944"/>
            <a:ext cx="3816424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2646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Уважаемые родители !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данном учебном году мы будем рассматривать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типологию поведения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ребенка Р.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Дрейкурса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данном цикле будет рассмотрено: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1. Клоун или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шут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2. Король класса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Мститель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4. Скрывающийся под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маской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 не стоит забывать как бы себя не вёл ребёнок, он всегда ищет Вашего внимания и доказательства что его любят!!</a:t>
            </a:r>
            <a:endParaRPr lang="ru-RU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отомстить за обиду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старается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навредить, «нанести боль», игнорирует контакт).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4" descr="Картинки по запросу ребёнок мстит родителя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212976"/>
            <a:ext cx="4584223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Причины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471338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хочу, чтобы окружающие почувствовали ту же боль что и я. Даже если они не виноваты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Пример: 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учительница похожа на мачеху. 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Картинки по запросу ребёнок мстит родителя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149080"/>
            <a:ext cx="3816424" cy="25455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Реакция взрослого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Обида, боль, опустошенность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Желание свести счеты, подавить или «хлопнуть дверью»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Картинки по запросу реакция родителей на агрессивную реакцию де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924944"/>
            <a:ext cx="5291560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Эффективное взаимодействие</a:t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вымещайте свою обиду.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Восстановите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отношения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Воздержитесь от методов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дисциплины.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свой пример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стойкости.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Продолжайте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заботиться.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5361459"/>
          </a:xfrm>
        </p:spPr>
        <p:txBody>
          <a:bodyPr/>
          <a:lstStyle/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Психологи определяют, что одним из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важнейших способов коррекции такого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поведения являются «Я – высказывания». </a:t>
            </a:r>
          </a:p>
          <a:p>
            <a:pPr algn="just"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это такое?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«Я - высказывания»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«Я - высказывания»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состоят из четырех частей: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Описание ситуации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Описание своих чувств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3.Обоснование чувств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Делегировать ответственность (Давайте договоримся…)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6672"/>
            <a:ext cx="8229600" cy="38492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УДАЧИ!!!</a:t>
            </a:r>
            <a:endParaRPr lang="ru-RU" sz="8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Картинки по запросу реакция родителей на агрессивную реакцию де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492896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185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Ребёнок  мститель  (Методические советы для родителей)</vt:lpstr>
      <vt:lpstr>Слайд 2</vt:lpstr>
      <vt:lpstr>Цель: </vt:lpstr>
      <vt:lpstr>Причины</vt:lpstr>
      <vt:lpstr>Реакция взрослого </vt:lpstr>
      <vt:lpstr>Эффективное взаимодействие </vt:lpstr>
      <vt:lpstr>Слайд 7</vt:lpstr>
      <vt:lpstr> «Я - высказывания»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Ребёнок клоун</dc:title>
  <dc:creator>НАТАЛЬЯ</dc:creator>
  <cp:lastModifiedBy>НАТАЛЬЯ</cp:lastModifiedBy>
  <cp:revision>15</cp:revision>
  <dcterms:created xsi:type="dcterms:W3CDTF">2016-09-24T06:30:47Z</dcterms:created>
  <dcterms:modified xsi:type="dcterms:W3CDTF">2016-12-21T08:26:46Z</dcterms:modified>
</cp:coreProperties>
</file>