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000">
              <a:srgbClr val="03D4A8">
                <a:alpha val="42000"/>
              </a:srgb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E767-ED19-46AE-91B6-91B11F0AEDED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1490-57BB-4911-9EA6-D20A9CCE1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772400" cy="19716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король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(Методические советы для родителей)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272408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социальный педагог, педагог психолог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Шульга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Е.В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9218" name="Picture 2" descr="Картинки по запросу кребёнок король кла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12976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Уважаемые родители !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данном учебном году мы будем рассматривать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типологию поведения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ребенка Р.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Дрейкурса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данном цикле будет рассмотрено: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1. Клоун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шут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2. Король класса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Мститель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 Скрывающийся под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маской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не стоит забывать как бы себя не вёл ребёнок, он всегда ищет Вашего внимания и доказательства что его любят!!</a:t>
            </a:r>
            <a:endParaRPr lang="ru-RU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борьба за власть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нагнетает обстановку, не слушается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Похожее изображ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068960"/>
            <a:ext cx="432048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Причины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хочу быть хозяином положения, и не желаю чтобы меня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контролировали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/>
              <a:t> 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Копирования взаимодействия поведения родителей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 родители сами по себ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77072"/>
            <a:ext cx="3001516" cy="247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Реакция взрослого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Гнев. Злость. Негодование, даже страх. Желание заставить ребенка подчиниться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Картинки по запросу родители чморят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068960"/>
            <a:ext cx="4992555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Эффективное взаимодействие</a:t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Не ввязывайтесь 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ссору 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отстранитесь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но не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уступайте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остарайтесь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минимизировать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конфликт 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 приказывайте 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айте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право на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выбор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елегируйте ответственность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363272" cy="5361459"/>
          </a:xfrm>
        </p:spPr>
        <p:txBody>
          <a:bodyPr/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Психологи определяют, что одним из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важнейших способов коррекции такого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поведения являются «Я – высказывания». 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это такое?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«Я - высказывания»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«Я - высказывания»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состоят из четырех частей: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Описание ситуации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Описание своих чувств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3.Обоснование чувств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Делегировать ответственность (Давайте договоримся…)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38492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УДАЧИ!!!</a:t>
            </a:r>
            <a:endParaRPr lang="ru-RU" sz="8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артинки по запросу ребёнок король клас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6477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170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Ребёнок  король класса  (Методические советы для родителей)</vt:lpstr>
      <vt:lpstr>Слайд 2</vt:lpstr>
      <vt:lpstr>Цель: </vt:lpstr>
      <vt:lpstr>Причины</vt:lpstr>
      <vt:lpstr>Реакция взрослого </vt:lpstr>
      <vt:lpstr>Эффективное взаимодействие </vt:lpstr>
      <vt:lpstr>Слайд 7</vt:lpstr>
      <vt:lpstr> «Я - высказывания»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Ребёнок клоун</dc:title>
  <dc:creator>НАТАЛЬЯ</dc:creator>
  <cp:lastModifiedBy>НАТАЛЬЯ</cp:lastModifiedBy>
  <cp:revision>13</cp:revision>
  <dcterms:created xsi:type="dcterms:W3CDTF">2016-09-24T06:30:47Z</dcterms:created>
  <dcterms:modified xsi:type="dcterms:W3CDTF">2016-11-28T08:05:45Z</dcterms:modified>
</cp:coreProperties>
</file>