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96" autoAdjust="0"/>
    <p:restoredTop sz="94660"/>
  </p:normalViewPr>
  <p:slideViewPr>
    <p:cSldViewPr>
      <p:cViewPr varScale="1">
        <p:scale>
          <a:sx n="99" d="100"/>
          <a:sy n="99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F52C53-6028-44F6-8C8B-D4024E3A701E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1DFF9D-6FBD-4E18-9E39-0648E3D69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214422"/>
            <a:ext cx="6172200" cy="323263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общаться 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подростком?!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(Методические советы для родителей)</a:t>
            </a: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4857760"/>
            <a:ext cx="3000396" cy="175737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педагог, психолог-тренер 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Бурлий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Екатерина Владимировна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№8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Делайте замечания только наедине, спокойным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тоном и объясняя, что именно не устраивает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вас в его поведении или данной ситуации.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заканчивайте разговор, не найдя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компромисс.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714752"/>
            <a:ext cx="414340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Тяжелый подростковый период пройдет, как и все проходит в этом мире.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785926"/>
            <a:ext cx="8715436" cy="4187960"/>
          </a:xfrm>
        </p:spPr>
        <p:txBody>
          <a:bodyPr/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Самое важное для родителей – суметь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сохранить теплые и доверительные отношения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ребенком-подростком, который в очень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скором времени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станет взрослым!.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7829576" cy="5330968"/>
          </a:xfrm>
        </p:spPr>
        <p:txBody>
          <a:bodyPr/>
          <a:lstStyle/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«Природа-мать милосердна. Она дает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нам двенадцать лет на то, чтобы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развить любовь к нашим детям, перед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тем как превратить их в подростков». </a:t>
            </a:r>
          </a:p>
          <a:p>
            <a:endParaRPr lang="ru-RU" dirty="0"/>
          </a:p>
        </p:txBody>
      </p:sp>
      <p:pic>
        <p:nvPicPr>
          <p:cNvPr id="1028" name="Picture 4" descr="C:\Users\НАТАЛЬЯ\Desktop\gtDiLdTp3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928934"/>
            <a:ext cx="6429420" cy="3770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№1</a:t>
            </a:r>
            <a:endParaRPr lang="ru-RU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Проведите мысленную границу между своими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эмоциями и словами для сохранения диалога и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мира в семье. Говорите доброжелательно,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вежливо и тихо. Приглушенный голос обычно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заставляет собеседника остановиться и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прислушаться.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№2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Проявите выдержку и не отвечайте на грубость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подростка родительской грубостью, не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переходите на крик, объясните, что он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перешагнул черту.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НАТАЛЬЯ\Desktop\Тренинги\m755vEJoRQ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286124"/>
            <a:ext cx="4654432" cy="34035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4143372" y="3357562"/>
            <a:ext cx="3643338" cy="3143272"/>
          </a:xfrm>
          <a:prstGeom prst="line">
            <a:avLst/>
          </a:prstGeom>
          <a:ln>
            <a:solidFill>
              <a:schemeClr val="accent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№3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Критикуйте его поведение, а не личность ребенка.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должен четко понимать, что лишение его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карманных денег или запрет на посещение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дискотеки – прямое следствие его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непозволительного отношения к взрослым. В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противном случае его оскорбительное поведение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будет казаться ему нормой.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№4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допускайте рукоприкладства по отношению к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подростку, чтобы ни случилось. Этим вы никогда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завоюете доверие подростка, а вот стать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врагами - можете.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429000"/>
            <a:ext cx="4498975" cy="299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№5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при общении с вами ребенок ведет себя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вызывающе, то предложите ему перенести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разговор на более поздние сроки. Дайте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ребенку успокоиться, остыть и подумать над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своим поведением. У вас также появятся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свободные минуты, чтобы осмысленно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подготовиться к предстоящей беседе.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№6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Говорите с подростком на равных, дайте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почувствовать свою значимость. Родителям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вовсе не стоит переходить на молодежный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сленг, чтобы завоевать авторитет у своего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ребенка. Легкоранимый подросток может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усмотреть в этом попытки оскорбления,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насмешку. А последствия реакции подростка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предсказать невозможно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№7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Будьте внимательны и не отвлекайтесь, когда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подросток чем-то делится с Вами. Согласитесь,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не так уж часто чем-то с вами делиться.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Отложите все ваши важные дела и поговорите с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ним.</a:t>
            </a:r>
          </a:p>
          <a:p>
            <a:endParaRPr lang="ru-RU" dirty="0"/>
          </a:p>
        </p:txBody>
      </p:sp>
      <p:pic>
        <p:nvPicPr>
          <p:cNvPr id="4" name="Picture 2" descr="C:\Users\НАТАЛЬЯ\Desktop\Тренинги\picture_44_14_09_10_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643314"/>
            <a:ext cx="5072098" cy="3079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808</TotalTime>
  <Words>378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Как общаться  с  подростком?! (Методические советы для родителей)</vt:lpstr>
      <vt:lpstr>Слайд 2</vt:lpstr>
      <vt:lpstr>СОВЕТ №1</vt:lpstr>
      <vt:lpstr>СОВЕТ №2</vt:lpstr>
      <vt:lpstr>СОВЕТ №3</vt:lpstr>
      <vt:lpstr>СОВЕТ №4</vt:lpstr>
      <vt:lpstr>СОВЕТ №5</vt:lpstr>
      <vt:lpstr>СОВЕТ №6</vt:lpstr>
      <vt:lpstr>СОВЕТ №7</vt:lpstr>
      <vt:lpstr>СОВЕТ №8</vt:lpstr>
      <vt:lpstr>Тяжелый подростковый период пройдет, как и все проходит в этом мире.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общаться  с  подростком?! (Методические советы для родителей)</dc:title>
  <dc:creator>НАТАЛЬЯ</dc:creator>
  <cp:lastModifiedBy>НАТАЛЬЯ</cp:lastModifiedBy>
  <cp:revision>35</cp:revision>
  <dcterms:created xsi:type="dcterms:W3CDTF">2015-10-01T06:54:46Z</dcterms:created>
  <dcterms:modified xsi:type="dcterms:W3CDTF">2015-10-15T07:06:06Z</dcterms:modified>
</cp:coreProperties>
</file>